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11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57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65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2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07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8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41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52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3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0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32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8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2005012"/>
            <a:ext cx="3954036" cy="279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1331640" y="1060081"/>
            <a:ext cx="6042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Inhibition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M1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cell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proliferation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recombinant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human LIF</a:t>
            </a:r>
          </a:p>
          <a:p>
            <a:pPr algn="ctr"/>
            <a:r>
              <a:rPr lang="de-DE" sz="1200" u="sng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1200" u="sng" dirty="0" err="1" smtClean="0">
                <a:latin typeface="Arial" pitchFamily="34" charset="0"/>
                <a:cs typeface="Arial" pitchFamily="34" charset="0"/>
              </a:rPr>
              <a:t>E.coli</a:t>
            </a:r>
            <a:r>
              <a:rPr lang="de-DE" sz="12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200" u="sng" dirty="0" err="1" smtClean="0">
                <a:latin typeface="Arial" pitchFamily="34" charset="0"/>
                <a:cs typeface="Arial" pitchFamily="34" charset="0"/>
              </a:rPr>
              <a:t>derived</a:t>
            </a:r>
            <a:r>
              <a:rPr lang="de-DE" sz="1200" u="sng" dirty="0" smtClean="0">
                <a:latin typeface="Arial" pitchFamily="34" charset="0"/>
                <a:cs typeface="Arial" pitchFamily="34" charset="0"/>
              </a:rPr>
              <a:t>; #200-007)</a:t>
            </a:r>
            <a:endParaRPr lang="de-DE" sz="12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02843" y="5187213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latin typeface="Arial" pitchFamily="34" charset="0"/>
                <a:cs typeface="Arial" pitchFamily="34" charset="0"/>
              </a:rPr>
              <a:t>M1 cells were plated with 500c/well in a 96well plate. Increasing amounts of recombinant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LIF were added to the cells. The cells were incubated at 37°C, 5% CO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for 7 days. MTT was added for 4 h. Then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lysis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buffer was added and the cells incubated over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night at 37°C, 5%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8899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2013-10-22T11:45:50Z</dcterms:created>
  <dcterms:modified xsi:type="dcterms:W3CDTF">2015-03-12T16:01:43Z</dcterms:modified>
</cp:coreProperties>
</file>